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58" r:id="rId5"/>
    <p:sldId id="259" r:id="rId6"/>
    <p:sldId id="261" r:id="rId7"/>
    <p:sldId id="262" r:id="rId8"/>
    <p:sldId id="263" r:id="rId9"/>
    <p:sldId id="264" r:id="rId10"/>
    <p:sldId id="260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15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18"/>
            <a:ext cx="8763000" cy="68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840942"/>
            <a:ext cx="25431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" y="1662644"/>
            <a:ext cx="8792764" cy="222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1000"/>
            <a:ext cx="8915400" cy="151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4659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685800"/>
            <a:ext cx="2686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6934"/>
            <a:ext cx="8610600" cy="113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09" y="2513734"/>
            <a:ext cx="8839200" cy="2134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715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5" y="685800"/>
            <a:ext cx="26860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326" y="3267075"/>
            <a:ext cx="4476750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9063"/>
            <a:ext cx="2419350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6877050" cy="182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543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5268"/>
            <a:ext cx="5524500" cy="5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01" y="1600200"/>
            <a:ext cx="842210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3" y="2819400"/>
            <a:ext cx="8422107" cy="1310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67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5268"/>
            <a:ext cx="5524500" cy="5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97" y="1828800"/>
            <a:ext cx="8551996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39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5268"/>
            <a:ext cx="5524500" cy="5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676400"/>
            <a:ext cx="8505825" cy="209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://critical-numbers.group.shef.ac.uk/glossary/images/normal_distribution_clip_image0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25" y="3886200"/>
            <a:ext cx="3159125" cy="253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76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5268"/>
            <a:ext cx="5524500" cy="5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6" y="1600200"/>
            <a:ext cx="8968071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48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15268"/>
            <a:ext cx="5524500" cy="57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8305800" cy="4774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69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032" y="857106"/>
            <a:ext cx="53244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81200"/>
            <a:ext cx="8915400" cy="318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9012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2767"/>
            <a:ext cx="3362325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990600"/>
            <a:ext cx="5207000" cy="601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927" y="1495170"/>
            <a:ext cx="7239000" cy="1171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945" y="2667000"/>
            <a:ext cx="6707982" cy="396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1680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1462088"/>
            <a:ext cx="74961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561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765589"/>
            <a:ext cx="41719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35" y="3048000"/>
            <a:ext cx="8296275" cy="2445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252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0" y="1095375"/>
            <a:ext cx="43053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53359"/>
            <a:ext cx="8115300" cy="4581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089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7" y="1095375"/>
            <a:ext cx="3343275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2311645"/>
            <a:ext cx="8763000" cy="2569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9038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219200"/>
            <a:ext cx="3486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31605"/>
            <a:ext cx="8443913" cy="96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19400"/>
            <a:ext cx="8610600" cy="310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307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3657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2" y="2438400"/>
            <a:ext cx="8892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17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19200"/>
            <a:ext cx="36099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514600"/>
            <a:ext cx="8940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124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04800"/>
            <a:ext cx="522922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095375"/>
            <a:ext cx="37052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057400"/>
            <a:ext cx="8915400" cy="408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72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27" y="228600"/>
            <a:ext cx="4486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62050"/>
            <a:ext cx="29241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92" y="1809750"/>
            <a:ext cx="8407344" cy="1971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 descr="http://jquery-easyui.googlecode.com/svn/trunk/share/tutorial/datagrid/datagrid3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32962"/>
            <a:ext cx="574357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32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27" y="228600"/>
            <a:ext cx="4486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59741"/>
            <a:ext cx="3057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22" y="1905000"/>
            <a:ext cx="868310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http://i204.photobucket.com/albums/bb316/himitsudesu/Heights1_zps364550f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32035"/>
            <a:ext cx="3201699" cy="31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359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27" y="228600"/>
            <a:ext cx="4486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59741"/>
            <a:ext cx="3057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76" y="1740766"/>
            <a:ext cx="8763000" cy="229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4053319"/>
            <a:ext cx="61531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26" y="5181600"/>
            <a:ext cx="560070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715000"/>
            <a:ext cx="72580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33730" y="4719935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/>
              <a:t>عدد الاولاد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90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1219200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مدرس المادة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57893" y="2819400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دكتور : اسامة حسام الدين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0368" y="4459111"/>
            <a:ext cx="8876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http://osama-hosam.blogspot.com/p/blog-page_4185.html</a:t>
            </a:r>
          </a:p>
        </p:txBody>
      </p:sp>
    </p:spTree>
    <p:extLst>
      <p:ext uri="{BB962C8B-B14F-4D97-AF65-F5344CB8AC3E}">
        <p14:creationId xmlns:p14="http://schemas.microsoft.com/office/powerpoint/2010/main" val="17879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27" y="228600"/>
            <a:ext cx="4486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59741"/>
            <a:ext cx="3057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92" y="2286000"/>
            <a:ext cx="8691733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42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27" y="228600"/>
            <a:ext cx="448627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159741"/>
            <a:ext cx="30575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" y="2209800"/>
            <a:ext cx="891018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926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86000"/>
            <a:ext cx="3276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2147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8458200" cy="4375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29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3314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0" y="1752600"/>
            <a:ext cx="8991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8961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3314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839200" cy="523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45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3314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9" y="2133600"/>
            <a:ext cx="8845241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244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3314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909762"/>
            <a:ext cx="61912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76" y="3200400"/>
            <a:ext cx="8834438" cy="2495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728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33400"/>
            <a:ext cx="33147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9" y="1905000"/>
            <a:ext cx="9067800" cy="216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962400"/>
            <a:ext cx="9103519" cy="109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0865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24</Words>
  <Application>Microsoft Office PowerPoint</Application>
  <PresentationFormat>On-screen Show (4:3)</PresentationFormat>
  <Paragraphs>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OsamaHosamLA</dc:creator>
  <cp:lastModifiedBy>Osama Mohammed Moustaf Hosam Elde</cp:lastModifiedBy>
  <cp:revision>29</cp:revision>
  <dcterms:created xsi:type="dcterms:W3CDTF">2006-08-16T00:00:00Z</dcterms:created>
  <dcterms:modified xsi:type="dcterms:W3CDTF">2017-07-09T10:30:59Z</dcterms:modified>
</cp:coreProperties>
</file>